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9C9CB-7595-4499-9800-5D2205BE628F}" type="datetimeFigureOut">
              <a:rPr lang="it-IT" smtClean="0"/>
              <a:t>21/11/2013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D2A1B-7478-409D-94C9-B44D90927CFB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file:///C:\Documents%20and%20Settings\Administrator\Desktop\ROSSELLA\richiesta_percorso_didattico_personalizzato.docx" TargetMode="External"/><Relationship Id="rId3" Type="http://schemas.openxmlformats.org/officeDocument/2006/relationships/hyperlink" Target="file:///C:\Documents%20and%20Settings\Administrator\Desktop\ROSSELLA\dir271212.pdf" TargetMode="External"/><Relationship Id="rId7" Type="http://schemas.openxmlformats.org/officeDocument/2006/relationships/hyperlink" Target="file:///C:\Documents%20and%20Settings\Administrator\Desktop\ROSSELLA\pdp_scuola_secondaria_gennaio_2010_comitato_scuola_aid.pdf" TargetMode="External"/><Relationship Id="rId2" Type="http://schemas.openxmlformats.org/officeDocument/2006/relationships/hyperlink" Target="file:///C:\Documents%20and%20Settings\Administrator\Desktop\cm008_13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hubmiur.pubblica.istruzione.it/web/istruzione/dsa" TargetMode="External"/><Relationship Id="rId5" Type="http://schemas.openxmlformats.org/officeDocument/2006/relationships/hyperlink" Target="file:///C:\Documents%20and%20Settings\Administrator\Desktop\ROSSELLA\linee_guida_sui_dsa_12luglio2011.pdf" TargetMode="External"/><Relationship Id="rId4" Type="http://schemas.openxmlformats.org/officeDocument/2006/relationships/hyperlink" Target="file:///C:\Documents%20and%20Settings\Administrator\Desktop\ROSSELLA\L170-2010dislessia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332656"/>
            <a:ext cx="684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340769"/>
            <a:ext cx="853244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DOCUMENTAZIONE: </a:t>
            </a:r>
          </a:p>
          <a:p>
            <a:r>
              <a:rPr lang="it-IT" dirty="0" smtClean="0"/>
              <a:t>NORMATIVA </a:t>
            </a:r>
            <a:r>
              <a:rPr lang="it-IT" dirty="0"/>
              <a:t>SUI </a:t>
            </a:r>
            <a:r>
              <a:rPr lang="it-IT" dirty="0" smtClean="0"/>
              <a:t>BES</a:t>
            </a:r>
          </a:p>
          <a:p>
            <a:r>
              <a:rPr lang="it-IT" dirty="0" err="1" smtClean="0">
                <a:hlinkClick r:id="rId2" action="ppaction://hlinkfile"/>
              </a:rPr>
              <a:t>CM</a:t>
            </a:r>
            <a:r>
              <a:rPr lang="it-IT" dirty="0" smtClean="0">
                <a:hlinkClick r:id="rId2" action="ppaction://hlinkfile"/>
              </a:rPr>
              <a:t> N. 8 DEL 6 MARZO 2013</a:t>
            </a:r>
            <a:endParaRPr lang="it-IT" dirty="0" smtClean="0"/>
          </a:p>
          <a:p>
            <a:r>
              <a:rPr lang="it-IT" dirty="0" smtClean="0">
                <a:hlinkClick r:id="rId3" action="ppaction://hlinkfile"/>
              </a:rPr>
              <a:t>D.M. 27 DICEMBRE DEL 2012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DSA</a:t>
            </a:r>
          </a:p>
          <a:p>
            <a:r>
              <a:rPr lang="it-IT" dirty="0" smtClean="0">
                <a:hlinkClick r:id="rId4" action="ppaction://hlinkfile"/>
              </a:rPr>
              <a:t>LEGGE N. 170 DEL 2010</a:t>
            </a:r>
            <a:endParaRPr lang="it-IT" dirty="0" smtClean="0"/>
          </a:p>
          <a:p>
            <a:r>
              <a:rPr lang="it-IT" dirty="0" smtClean="0">
                <a:hlinkClick r:id="rId5" action="ppaction://hlinkfile"/>
              </a:rPr>
              <a:t>LINEE GUIDA DM 12/07/2011</a:t>
            </a:r>
            <a:endParaRPr lang="it-IT" dirty="0" smtClean="0"/>
          </a:p>
          <a:p>
            <a:r>
              <a:rPr lang="it-IT" dirty="0" smtClean="0">
                <a:hlinkClick r:id="rId6"/>
              </a:rPr>
              <a:t>PAGINA MIUR SU DSA</a:t>
            </a:r>
            <a:endParaRPr lang="it-IT" dirty="0" smtClean="0"/>
          </a:p>
          <a:p>
            <a:r>
              <a:rPr lang="it-IT" dirty="0" smtClean="0">
                <a:hlinkClick r:id="rId7" action="ppaction://hlinkfile"/>
              </a:rPr>
              <a:t>PDP MODELLO</a:t>
            </a:r>
            <a:endParaRPr lang="it-IT" dirty="0" smtClean="0"/>
          </a:p>
          <a:p>
            <a:endParaRPr lang="it-IT" dirty="0" smtClean="0">
              <a:hlinkClick r:id="rId5" action="ppaction://hlinkfile"/>
            </a:endParaRPr>
          </a:p>
          <a:p>
            <a:r>
              <a:rPr lang="it-IT" dirty="0">
                <a:hlinkClick r:id="rId5" action="ppaction://hlinkfile"/>
              </a:rPr>
              <a:t>Guida al </a:t>
            </a:r>
            <a:r>
              <a:rPr lang="it-IT" dirty="0" smtClean="0">
                <a:hlinkClick r:id="rId5" action="ppaction://hlinkfile"/>
              </a:rPr>
              <a:t> PIANO </a:t>
            </a:r>
            <a:r>
              <a:rPr lang="it-IT" dirty="0">
                <a:hlinkClick r:id="rId5" action="ppaction://hlinkfile"/>
              </a:rPr>
              <a:t>DIDATTICO </a:t>
            </a:r>
            <a:r>
              <a:rPr lang="it-IT" dirty="0" smtClean="0">
                <a:hlinkClick r:id="rId5" action="ppaction://hlinkfile"/>
              </a:rPr>
              <a:t>PERSONALIZZATO</a:t>
            </a:r>
            <a:endParaRPr lang="it-IT" dirty="0" smtClean="0"/>
          </a:p>
          <a:p>
            <a:endParaRPr lang="it-IT" dirty="0">
              <a:hlinkClick r:id="rId8" action="ppaction://hlinkfile"/>
            </a:endParaRPr>
          </a:p>
          <a:p>
            <a:r>
              <a:rPr lang="it-IT" dirty="0" smtClean="0">
                <a:hlinkClick r:id="rId8" action="ppaction://hlinkfile"/>
              </a:rPr>
              <a:t>MODELLO </a:t>
            </a:r>
            <a:r>
              <a:rPr lang="it-IT" dirty="0" err="1" smtClean="0">
                <a:hlinkClick r:id="rId8" action="ppaction://hlinkfile"/>
              </a:rPr>
              <a:t>DI</a:t>
            </a:r>
            <a:r>
              <a:rPr lang="it-IT" dirty="0" smtClean="0">
                <a:hlinkClick r:id="rId8" action="ppaction://hlinkfile"/>
              </a:rPr>
              <a:t> RICHIESTA AUTORIZZAZIONE PER PERCORSO PERSONALIZZATO</a:t>
            </a:r>
            <a:endParaRPr lang="it-IT" dirty="0"/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49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6</cp:revision>
  <dcterms:created xsi:type="dcterms:W3CDTF">2013-11-21T08:48:15Z</dcterms:created>
  <dcterms:modified xsi:type="dcterms:W3CDTF">2013-11-21T10:05:43Z</dcterms:modified>
</cp:coreProperties>
</file>